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1" r:id="rId3"/>
    <p:sldId id="297" r:id="rId4"/>
    <p:sldId id="294" r:id="rId5"/>
    <p:sldId id="295" r:id="rId6"/>
    <p:sldId id="290" r:id="rId7"/>
    <p:sldId id="292" r:id="rId8"/>
    <p:sldId id="303" r:id="rId9"/>
    <p:sldId id="302" r:id="rId10"/>
    <p:sldId id="304" r:id="rId11"/>
    <p:sldId id="305" r:id="rId12"/>
    <p:sldId id="306" r:id="rId13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9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Relating Patterns/Graphs to Events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0BB7FDA-6209-4124-9F2F-A744F06F7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8" y="76624"/>
            <a:ext cx="7410372" cy="616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90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1045C89-B3AD-4E0D-9B85-0EB010D40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8881472" cy="627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268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3503E3-7353-4BE0-8F26-EACF6F855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81" y="95019"/>
            <a:ext cx="12017048" cy="494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24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EE8266EE-5728-4ADF-ABA9-57CBE90FA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"/>
            <a:ext cx="5750248" cy="30565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1FDDE55-362D-4289-ABA6-9AB30D4A3B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3634" y="0"/>
            <a:ext cx="6328691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1EF2B65A-360C-4F4C-B9A2-9DA5B27DC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748810" cy="31747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26AA13F-554B-4FEF-88BC-EF58C900C5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5072" y="-1"/>
            <a:ext cx="6332479" cy="353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14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B9A84834-767A-4494-8398-6A627FC39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90408" cy="527578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C0932DF-776F-4AB2-A729-13F9810A5C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6249" y="-1"/>
            <a:ext cx="6309312" cy="591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35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9CDC2AFA-1BD2-45F6-A546-4A012BB26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712898" cy="2871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3BC09A9-50DD-46A8-936F-3C680C983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0984" y="0"/>
            <a:ext cx="6293667" cy="311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634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4E44CC5-D211-4E19-98FA-2FA4DE927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0"/>
            <a:ext cx="8115477" cy="630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758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3B38C11-7BFD-463E-B240-F79841C6E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0" y="137304"/>
            <a:ext cx="8216920" cy="612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217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DEBCB8-33B8-4D2A-AF6F-B47F0B129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1372" y="-35960"/>
            <a:ext cx="54869" cy="63769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4A244CB-D60F-4C8C-AFF3-D8D396AC05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003" t="10476"/>
          <a:stretch/>
        </p:blipFill>
        <p:spPr>
          <a:xfrm>
            <a:off x="0" y="0"/>
            <a:ext cx="5411372" cy="42945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EBDC45-85A6-4953-8519-F2A7F5379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6241" y="0"/>
            <a:ext cx="6627330" cy="5095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953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5366CA6-2C80-42FE-96FA-16CA9979A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79" y="113016"/>
            <a:ext cx="10566971" cy="602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8494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11</Words>
  <Application>Microsoft Office PowerPoint</Application>
  <PresentationFormat>Widescreen</PresentationFormat>
  <Paragraphs>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Retrospect</vt:lpstr>
      <vt:lpstr>Unit 9 Relating Patterns/Graphs to Events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41</cp:revision>
  <cp:lastPrinted>2018-11-23T19:54:51Z</cp:lastPrinted>
  <dcterms:created xsi:type="dcterms:W3CDTF">2018-08-29T02:57:50Z</dcterms:created>
  <dcterms:modified xsi:type="dcterms:W3CDTF">2020-07-29T18:26:52Z</dcterms:modified>
</cp:coreProperties>
</file>